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6858000" cy="9906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634" y="-1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customschemas.google.com/relationships/presentationmetadata" Target="meta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" name="Google Shape;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" name="Google Shape;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" name="Google Shape;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2" name="Google Shape;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" name="Google Shape;7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82" y="514658"/>
            <a:ext cx="6608303" cy="658421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10" y="796254"/>
            <a:ext cx="459476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288" y="504824"/>
            <a:ext cx="6594837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229" y="220719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288" y="500884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문항2</a:t>
            </a: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887" y="500884"/>
            <a:ext cx="1104657" cy="2769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altLang="en-US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강슬아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556" y="3348230"/>
            <a:ext cx="6280887" cy="6424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/>
          <p:nvPr>
            <p:extLst>
              <p:ext uri="{D42A27DB-BD31-4B8C-83A1-F6EECF244321}">
                <p14:modId xmlns:p14="http://schemas.microsoft.com/office/powerpoint/2010/main" val="1505750029"/>
              </p:ext>
            </p:extLst>
          </p:nvPr>
        </p:nvGraphicFramePr>
        <p:xfrm>
          <a:off x="1453565" y="4953000"/>
          <a:ext cx="3950850" cy="929075"/>
        </p:xfrm>
        <a:graphic>
          <a:graphicData uri="http://schemas.openxmlformats.org/drawingml/2006/table">
            <a:tbl>
              <a:tblPr firstRow="1" bandRow="1">
                <a:noFill/>
                <a:tableStyleId>{D08F27A2-869D-4596-86BC-24CB4B6FD2AB}</a:tableStyleId>
              </a:tblPr>
              <a:tblGrid>
                <a:gridCol w="92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sz="1400" u="none" strike="noStrike" cap="none"/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UI/UX 요구분석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 명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dirty="0" err="1">
                          <a:sym typeface="Malgun Gothic"/>
                        </a:rPr>
                        <a:t>강슬아</a:t>
                      </a:r>
                      <a:endParaRPr dirty="0"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제출일자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2021-09-13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01.  페이지 스케치</a:t>
            </a:r>
            <a:endParaRPr/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프로토타입 제작을 위한 와이어프레임 스케치 제작</a:t>
            </a:r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스케치 시안 01</a:t>
            </a:r>
            <a:endParaRPr/>
          </a:p>
        </p:txBody>
      </p:sp>
      <p:sp>
        <p:nvSpPr>
          <p:cNvPr id="43" name="Google Shape;43;p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스케치 시안 02</a:t>
            </a:r>
            <a:endParaRPr/>
          </a:p>
        </p:txBody>
      </p:sp>
      <p:cxnSp>
        <p:nvCxnSpPr>
          <p:cNvPr id="44" name="Google Shape;44;p2"/>
          <p:cNvCxnSpPr/>
          <p:nvPr/>
        </p:nvCxnSpPr>
        <p:spPr>
          <a:xfrm>
            <a:off x="3417707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3335A624-E6A8-4FC9-B879-DD73A1B7B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4" y="2089915"/>
            <a:ext cx="6858000" cy="471393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제작- 레이어 구조</a:t>
            </a:r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프로토타입 제작</a:t>
            </a:r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레이어 캡쳐_01</a:t>
            </a:r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레이어 캡쳐_02</a:t>
            </a:r>
            <a:endParaRPr/>
          </a:p>
        </p:txBody>
      </p:sp>
      <p:cxnSp>
        <p:nvCxnSpPr>
          <p:cNvPr id="53" name="Google Shape;53;p3"/>
          <p:cNvCxnSpPr/>
          <p:nvPr/>
        </p:nvCxnSpPr>
        <p:spPr>
          <a:xfrm>
            <a:off x="3417707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7408B267-898D-40E5-BD89-855E05AD8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936" y="1963324"/>
            <a:ext cx="1926357" cy="642119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7D3EBAE-02A8-4CC2-B6FA-BFA59985BC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8326"/>
          <a:stretch/>
        </p:blipFill>
        <p:spPr>
          <a:xfrm>
            <a:off x="3459067" y="2170951"/>
            <a:ext cx="1515939" cy="416224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55079AA-5FF9-40F4-BDA2-1319098B8F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6365" y="2264959"/>
            <a:ext cx="1692315" cy="30673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</a:t>
            </a:r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45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프로토타입 – 스마트폰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en-US" altLang="ko-KR" dirty="0"/>
              <a:t> 320px</a:t>
            </a:r>
            <a:endParaRPr dirty="0"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45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프로토타입 – 태블릿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en-US" altLang="ko-KR" dirty="0"/>
              <a:t> 600px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cxnSp>
        <p:nvCxnSpPr>
          <p:cNvPr id="62" name="Google Shape;62;p4"/>
          <p:cNvCxnSpPr/>
          <p:nvPr/>
        </p:nvCxnSpPr>
        <p:spPr>
          <a:xfrm>
            <a:off x="3417707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56DFEA5F-F36B-400B-9073-5ED6FBB3E5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3993"/>
          <a:stretch/>
        </p:blipFill>
        <p:spPr>
          <a:xfrm>
            <a:off x="625542" y="2112103"/>
            <a:ext cx="1049662" cy="61738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2043908-DF48-4ADB-ABEA-775352B2DD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104" b="-1"/>
          <a:stretch/>
        </p:blipFill>
        <p:spPr>
          <a:xfrm>
            <a:off x="1822535" y="1981200"/>
            <a:ext cx="1049662" cy="723248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7E36A2F-7C01-444A-B070-A3288EA8C0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1012"/>
          <a:stretch/>
        </p:blipFill>
        <p:spPr>
          <a:xfrm>
            <a:off x="3440017" y="2005212"/>
            <a:ext cx="1613793" cy="683398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2D1771A-6CF7-4F55-A162-A3FE033B5E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9039"/>
          <a:stretch/>
        </p:blipFill>
        <p:spPr>
          <a:xfrm>
            <a:off x="5082385" y="2233812"/>
            <a:ext cx="1613793" cy="30670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프로토타입 – </a:t>
            </a:r>
            <a:r>
              <a:rPr lang="ko-KR" dirty="0" err="1"/>
              <a:t>laptop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en-US" altLang="ko-KR" dirty="0"/>
              <a:t> 1024px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BC4EC58-2B28-4E34-88EC-D98E763727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616"/>
          <a:stretch/>
        </p:blipFill>
        <p:spPr>
          <a:xfrm>
            <a:off x="677835" y="2009774"/>
            <a:ext cx="2702178" cy="74610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DB42D89-C5DB-4FB2-81F4-51CD1E2023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5385"/>
          <a:stretch/>
        </p:blipFill>
        <p:spPr>
          <a:xfrm>
            <a:off x="3697260" y="1947862"/>
            <a:ext cx="2702178" cy="60102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6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프로토타입 – </a:t>
            </a:r>
            <a:r>
              <a:rPr lang="ko-KR" dirty="0" err="1"/>
              <a:t>pc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en-US" altLang="ko-KR" dirty="0"/>
              <a:t> 1440px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0E7BF24-44C8-4062-B61D-4E870CBE63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300"/>
          <a:stretch/>
        </p:blipFill>
        <p:spPr>
          <a:xfrm>
            <a:off x="427248" y="2077562"/>
            <a:ext cx="3031819" cy="597950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6F78CDE-978A-41D6-A70E-0B03A3714B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700"/>
          <a:stretch/>
        </p:blipFill>
        <p:spPr>
          <a:xfrm>
            <a:off x="3541189" y="2077562"/>
            <a:ext cx="3031819" cy="495188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프로토타입 – </a:t>
            </a:r>
            <a:r>
              <a:rPr lang="ko-KR" dirty="0" err="1"/>
              <a:t>pc-full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en-US" altLang="ko-KR" dirty="0"/>
              <a:t>1920px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FD16C0-7B9B-4836-8CA9-BDFEB019C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275" y="1173833"/>
            <a:ext cx="3024457" cy="831883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125</Words>
  <Application>Microsoft Office PowerPoint</Application>
  <PresentationFormat>A4 용지(210x297mm)</PresentationFormat>
  <Paragraphs>34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페이지 스케치</vt:lpstr>
      <vt:lpstr>02.  프로토타입 제작- 레이어 구조</vt:lpstr>
      <vt:lpstr>02.  프로토타입 제작</vt:lpstr>
      <vt:lpstr>02.  프로토타입 제작 </vt:lpstr>
      <vt:lpstr>02.  프로토타입 제작 </vt:lpstr>
      <vt:lpstr>02.  프로토타입 제작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aytjoeun</cp:lastModifiedBy>
  <cp:revision>4</cp:revision>
  <dcterms:created xsi:type="dcterms:W3CDTF">2021-08-19T04:35:51Z</dcterms:created>
  <dcterms:modified xsi:type="dcterms:W3CDTF">2021-09-13T02:51:43Z</dcterms:modified>
</cp:coreProperties>
</file>